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22219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21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21</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6477998"/>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ru-RU" sz="1100" dirty="0">
                <a:latin typeface="Times New Roman" panose="02020603050405020304" pitchFamily="18" charset="0"/>
                <a:cs typeface="Times New Roman" panose="02020603050405020304" pitchFamily="18" charset="0"/>
              </a:rPr>
              <a:t>7-12 м/с.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3-5, </a:t>
            </a:r>
            <a:r>
              <a:rPr lang="kk-KZ" sz="1100" dirty="0">
                <a:latin typeface="Times New Roman" panose="02020603050405020304" pitchFamily="18" charset="0"/>
                <a:cs typeface="Times New Roman" panose="02020603050405020304" pitchFamily="18" charset="0"/>
              </a:rPr>
              <a:t>күндіз 15-17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23</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23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a:latin typeface="Times New Roman" panose="02020603050405020304" pitchFamily="18" charset="0"/>
                <a:cs typeface="Times New Roman" panose="02020603050405020304" pitchFamily="18" charset="0"/>
              </a:rPr>
              <a:t>Солтүстік-батыстан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3-5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Седелева/ </a:t>
            </a:r>
            <a:r>
              <a:rPr lang="kk-KZ" altLang="ru-RU" sz="1200" b="1" i="1" dirty="0">
                <a:solidFill>
                  <a:srgbClr val="000000"/>
                </a:solidFill>
                <a:latin typeface="Times New Roman" panose="02020603050405020304" pitchFamily="18" charset="0"/>
                <a:cs typeface="Times New Roman" panose="02020603050405020304" pitchFamily="18" charset="0"/>
              </a:rPr>
              <a:t>И.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53840</TotalTime>
  <Words>595</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7734</cp:revision>
  <cp:lastPrinted>2025-07-15T07:11:11Z</cp:lastPrinted>
  <dcterms:created xsi:type="dcterms:W3CDTF">2018-03-27T06:03:00Z</dcterms:created>
  <dcterms:modified xsi:type="dcterms:W3CDTF">2026-05-21T06:00:44Z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